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7"/>
  </p:notesMasterIdLst>
  <p:sldIdLst>
    <p:sldId id="295" r:id="rId2"/>
    <p:sldId id="297" r:id="rId3"/>
    <p:sldId id="296" r:id="rId4"/>
    <p:sldId id="299" r:id="rId5"/>
    <p:sldId id="300" r:id="rId6"/>
  </p:sldIdLst>
  <p:sldSz cx="12192000" cy="6858000"/>
  <p:notesSz cx="6858000" cy="9144000"/>
  <p:embeddedFontLst>
    <p:embeddedFont>
      <p:font typeface="Consolas" panose="020B0609020204030204" pitchFamily="49" charset="0"/>
      <p:regular r:id="rId8"/>
      <p:bold r:id="rId9"/>
      <p:italic r:id="rId10"/>
      <p:boldItalic r:id="rId11"/>
    </p:embeddedFont>
    <p:embeddedFont>
      <p:font typeface="NanumGothic" panose="020D0604000000000000" pitchFamily="34" charset="-127"/>
      <p:regular r:id="rId12"/>
      <p:bold r:id="rId13"/>
    </p:embeddedFont>
    <p:embeddedFont>
      <p:font typeface="Open Sans Light" pitchFamily="2" charset="0"/>
      <p:regular r:id="rId14"/>
      <p:italic r:id="rId15"/>
    </p:embeddedFont>
    <p:embeddedFont>
      <p:font typeface="Space Grotesk Medium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96126"/>
  </p:normalViewPr>
  <p:slideViewPr>
    <p:cSldViewPr snapToGrid="0">
      <p:cViewPr varScale="1">
        <p:scale>
          <a:sx n="108" d="100"/>
          <a:sy n="108" d="100"/>
        </p:scale>
        <p:origin x="105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</a:t>
            </a:r>
            <a:br>
              <a:rPr lang="en-US" dirty="0"/>
            </a:br>
            <a:r>
              <a:rPr lang="en-US" dirty="0"/>
              <a:t>Custom Connector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Custom Connector completes Power Platform</a:t>
            </a: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urple and pink diamond shapes&#10;&#10;Description automatically generated">
            <a:extLst>
              <a:ext uri="{FF2B5EF4-FFF2-40B4-BE49-F238E27FC236}">
                <a16:creationId xmlns:a16="http://schemas.microsoft.com/office/drawing/2014/main" id="{FAFA0E39-2B14-9B11-5E25-08A68B773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000" y="2529000"/>
            <a:ext cx="1800000" cy="1800000"/>
          </a:xfrm>
          <a:prstGeom prst="rect">
            <a:avLst/>
          </a:prstGeom>
        </p:spPr>
      </p:pic>
      <p:pic>
        <p:nvPicPr>
          <p:cNvPr id="5" name="Picture 4" descr="A blue and purple logo&#10;&#10;Description automatically generated">
            <a:extLst>
              <a:ext uri="{FF2B5EF4-FFF2-40B4-BE49-F238E27FC236}">
                <a16:creationId xmlns:a16="http://schemas.microsoft.com/office/drawing/2014/main" id="{7EDDD649-7022-DC4B-62C4-A5EC42EDE5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000" y="2529000"/>
            <a:ext cx="1800000" cy="1800000"/>
          </a:xfrm>
          <a:prstGeom prst="rect">
            <a:avLst/>
          </a:prstGeom>
        </p:spPr>
      </p:pic>
      <p:pic>
        <p:nvPicPr>
          <p:cNvPr id="7" name="Picture 6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AB556CD-63F6-68B9-E665-90986C8C6E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25000" y="2529000"/>
            <a:ext cx="1800000" cy="1800000"/>
          </a:xfrm>
          <a:prstGeom prst="rect">
            <a:avLst/>
          </a:prstGeom>
        </p:spPr>
      </p:pic>
      <p:pic>
        <p:nvPicPr>
          <p:cNvPr id="9" name="Picture 8" descr="A blue and green squares&#10;&#10;Description automatically generated">
            <a:extLst>
              <a:ext uri="{FF2B5EF4-FFF2-40B4-BE49-F238E27FC236}">
                <a16:creationId xmlns:a16="http://schemas.microsoft.com/office/drawing/2014/main" id="{3705260A-A9A7-1E2D-A04C-E4C2EA4082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53000" y="2529000"/>
            <a:ext cx="1800000" cy="18000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FDAA95-5725-CD3B-3DE1-CC35DDA356CD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2667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7D4D0A-6107-D4BA-FAD7-EE36D4FDBB68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>
            <a:off x="5553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CB2AE0-8B0B-2AB7-62A4-93307278055E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8439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364314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496</TotalTime>
  <Words>86</Words>
  <Application>Microsoft Office PowerPoint</Application>
  <PresentationFormat>Widescreen</PresentationFormat>
  <Paragraphs>3</Paragraphs>
  <Slides>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Open Sans Light</vt:lpstr>
      <vt:lpstr>Consolas</vt:lpstr>
      <vt:lpstr>Arial</vt:lpstr>
      <vt:lpstr>NanumGothic</vt:lpstr>
      <vt:lpstr>Space Grotesk Medium</vt:lpstr>
      <vt:lpstr>Calibri</vt:lpstr>
      <vt:lpstr>1_Office Theme</vt:lpstr>
      <vt:lpstr>PowerPoint Presentation</vt:lpstr>
      <vt:lpstr>PowerPoint Presentation</vt:lpstr>
      <vt:lpstr>Building Custom Connector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17</cp:revision>
  <dcterms:created xsi:type="dcterms:W3CDTF">2023-09-13T17:25:02Z</dcterms:created>
  <dcterms:modified xsi:type="dcterms:W3CDTF">2024-02-13T14:42:33Z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